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slideLayout" Target="../slideLayouts/slideLayout12.xml"/><Relationship Id="rId6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6021" y="612577"/>
            <a:ext cx="7584758" cy="1921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550"/>
              </a:lnSpc>
              <a:buNone/>
            </a:pPr>
            <a:r>
              <a:rPr lang="en-US" sz="6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Trabajo Práctico Integrador </a:t>
            </a:r>
            <a:endParaRPr lang="en-US" sz="6050" dirty="0"/>
          </a:p>
        </p:txBody>
      </p:sp>
      <p:sp>
        <p:nvSpPr>
          <p:cNvPr id="4" name="Text 1"/>
          <p:cNvSpPr/>
          <p:nvPr/>
        </p:nvSpPr>
        <p:spPr>
          <a:xfrm>
            <a:off x="6266021" y="2867858"/>
            <a:ext cx="3611642" cy="417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Analisis de algoritmos</a:t>
            </a:r>
            <a:endParaRPr lang="en-US" sz="2600" dirty="0"/>
          </a:p>
        </p:txBody>
      </p:sp>
      <p:sp>
        <p:nvSpPr>
          <p:cNvPr id="5" name="Text 2"/>
          <p:cNvSpPr/>
          <p:nvPr/>
        </p:nvSpPr>
        <p:spPr>
          <a:xfrm>
            <a:off x="6266021" y="3619500"/>
            <a:ext cx="7584758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UTN - Tecniactura universitaria en programación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66021" y="4226362"/>
            <a:ext cx="7584758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Alumnos:  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Ortellado, Karen y Nicolas, Rodrigo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66021" y="4833223"/>
            <a:ext cx="7584758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Profesor: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Trapé, Julieta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66021" y="5440085"/>
            <a:ext cx="7584758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Tutor: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Vega, Marcos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66021" y="6046946"/>
            <a:ext cx="7584758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Materia: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Programación I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66021" y="6653808"/>
            <a:ext cx="7584758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Comisión: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18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266021" y="7260669"/>
            <a:ext cx="7584758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Año: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2025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6526" y="787360"/>
            <a:ext cx="7590949" cy="1386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Metodología y Resultados Obtenidos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76526" y="2506742"/>
            <a:ext cx="7590949" cy="1065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desarrollo del trabajo se baso en la investigación del análisis de algoritmos tanto empírico como teórico y su comparación para comprender porque a veces un algoritmo es mas conveniente que otro.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1026081" y="3821430"/>
            <a:ext cx="30480" cy="3620691"/>
          </a:xfrm>
          <a:prstGeom prst="roundRect">
            <a:avLst>
              <a:gd name="adj" fmla="val 305763"/>
            </a:avLst>
          </a:prstGeom>
          <a:solidFill>
            <a:srgbClr val="C0C1D7"/>
          </a:solidFill>
          <a:ln/>
        </p:spPr>
      </p:sp>
      <p:sp>
        <p:nvSpPr>
          <p:cNvPr id="6" name="Shape 3"/>
          <p:cNvSpPr/>
          <p:nvPr/>
        </p:nvSpPr>
        <p:spPr>
          <a:xfrm>
            <a:off x="1245215" y="4055745"/>
            <a:ext cx="665678" cy="30480"/>
          </a:xfrm>
          <a:prstGeom prst="roundRect">
            <a:avLst>
              <a:gd name="adj" fmla="val 305763"/>
            </a:avLst>
          </a:prstGeom>
          <a:solidFill>
            <a:srgbClr val="C0C1D7"/>
          </a:solidFill>
          <a:ln/>
        </p:spPr>
      </p:sp>
      <p:sp>
        <p:nvSpPr>
          <p:cNvPr id="7" name="Shape 4"/>
          <p:cNvSpPr/>
          <p:nvPr/>
        </p:nvSpPr>
        <p:spPr>
          <a:xfrm>
            <a:off x="776466" y="3821430"/>
            <a:ext cx="499229" cy="499229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59631" y="3862983"/>
            <a:ext cx="332780" cy="416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00" dirty="0"/>
          </a:p>
        </p:txBody>
      </p:sp>
      <p:sp>
        <p:nvSpPr>
          <p:cNvPr id="9" name="Text 6"/>
          <p:cNvSpPr/>
          <p:nvPr/>
        </p:nvSpPr>
        <p:spPr>
          <a:xfrm>
            <a:off x="2135624" y="3897630"/>
            <a:ext cx="560998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Creación de grandes cantidades de datos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2135624" y="4377452"/>
            <a:ext cx="6231850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partir de la biblioteca Faker y csv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1245215" y="5410557"/>
            <a:ext cx="665678" cy="30480"/>
          </a:xfrm>
          <a:prstGeom prst="roundRect">
            <a:avLst>
              <a:gd name="adj" fmla="val 305763"/>
            </a:avLst>
          </a:prstGeom>
          <a:solidFill>
            <a:srgbClr val="C0C1D7"/>
          </a:solidFill>
          <a:ln/>
        </p:spPr>
      </p:sp>
      <p:sp>
        <p:nvSpPr>
          <p:cNvPr id="12" name="Shape 9"/>
          <p:cNvSpPr/>
          <p:nvPr/>
        </p:nvSpPr>
        <p:spPr>
          <a:xfrm>
            <a:off x="776466" y="5176242"/>
            <a:ext cx="499229" cy="499229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59631" y="5217795"/>
            <a:ext cx="332780" cy="416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2135624" y="5252442"/>
            <a:ext cx="315968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Ordenamiento de datos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2135624" y="5732264"/>
            <a:ext cx="6231850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 resultados por terminal y de los archivos ordenados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1245215" y="6765369"/>
            <a:ext cx="665678" cy="30480"/>
          </a:xfrm>
          <a:prstGeom prst="roundRect">
            <a:avLst>
              <a:gd name="adj" fmla="val 305763"/>
            </a:avLst>
          </a:prstGeom>
          <a:solidFill>
            <a:srgbClr val="C0C1D7"/>
          </a:solidFill>
          <a:ln/>
        </p:spPr>
      </p:sp>
      <p:sp>
        <p:nvSpPr>
          <p:cNvPr id="17" name="Shape 14"/>
          <p:cNvSpPr/>
          <p:nvPr/>
        </p:nvSpPr>
        <p:spPr>
          <a:xfrm>
            <a:off x="776466" y="6531054"/>
            <a:ext cx="499229" cy="499229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859631" y="6572607"/>
            <a:ext cx="332780" cy="416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00" dirty="0"/>
          </a:p>
        </p:txBody>
      </p:sp>
      <p:sp>
        <p:nvSpPr>
          <p:cNvPr id="19" name="Text 16"/>
          <p:cNvSpPr/>
          <p:nvPr/>
        </p:nvSpPr>
        <p:spPr>
          <a:xfrm>
            <a:off x="2135624" y="6607254"/>
            <a:ext cx="35912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Análisis Empírico y teorico</a:t>
            </a:r>
            <a:endParaRPr lang="en-US" sz="2150" dirty="0"/>
          </a:p>
        </p:txBody>
      </p:sp>
      <p:sp>
        <p:nvSpPr>
          <p:cNvPr id="20" name="Text 17"/>
          <p:cNvSpPr/>
          <p:nvPr/>
        </p:nvSpPr>
        <p:spPr>
          <a:xfrm>
            <a:off x="2135624" y="7087076"/>
            <a:ext cx="6231850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Sobre los algoritmos que utilizamos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6156" y="531257"/>
            <a:ext cx="4829889" cy="603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Conclusiones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76156" y="1424702"/>
            <a:ext cx="7791688" cy="618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Este trabajo practico permitio ver la importancia sobre el análisis de algoritmos tanto en su análisis empírico como en su analisis teórico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676156" y="2260163"/>
            <a:ext cx="7791688" cy="618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aplicación real para manejar grandes cantidades de datos y la importancia que tiene el análisis adecuado antes de implementar un algoritmo en un programa.</a:t>
            </a:r>
            <a:endParaRPr lang="en-US" sz="1500" dirty="0"/>
          </a:p>
        </p:txBody>
      </p:sp>
      <p:sp>
        <p:nvSpPr>
          <p:cNvPr id="6" name="Shape 3"/>
          <p:cNvSpPr/>
          <p:nvPr/>
        </p:nvSpPr>
        <p:spPr>
          <a:xfrm>
            <a:off x="676156" y="3095625"/>
            <a:ext cx="434578" cy="434578"/>
          </a:xfrm>
          <a:prstGeom prst="roundRect">
            <a:avLst>
              <a:gd name="adj" fmla="val 1867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05" y="3131820"/>
            <a:ext cx="289679" cy="36218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03853" y="3161943"/>
            <a:ext cx="3185398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Conocimientos Afianzados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1303853" y="3579614"/>
            <a:ext cx="7163991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Análisis empírico y teórico de algoritmos</a:t>
            </a:r>
            <a:endParaRPr lang="en-US" sz="1500" dirty="0"/>
          </a:p>
        </p:txBody>
      </p:sp>
      <p:sp>
        <p:nvSpPr>
          <p:cNvPr id="10" name="Shape 6"/>
          <p:cNvSpPr/>
          <p:nvPr/>
        </p:nvSpPr>
        <p:spPr>
          <a:xfrm>
            <a:off x="676156" y="4275058"/>
            <a:ext cx="434578" cy="434578"/>
          </a:xfrm>
          <a:prstGeom prst="roundRect">
            <a:avLst>
              <a:gd name="adj" fmla="val 1867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05" y="4311253"/>
            <a:ext cx="289679" cy="36218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303853" y="4341376"/>
            <a:ext cx="2414945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Aplicación Práctica</a:t>
            </a:r>
            <a:endParaRPr lang="en-US" sz="1900" dirty="0"/>
          </a:p>
        </p:txBody>
      </p:sp>
      <p:sp>
        <p:nvSpPr>
          <p:cNvPr id="13" name="Text 8"/>
          <p:cNvSpPr/>
          <p:nvPr/>
        </p:nvSpPr>
        <p:spPr>
          <a:xfrm>
            <a:off x="1303853" y="4759047"/>
            <a:ext cx="7163991" cy="618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 implementó un programa que permite comparar los algoritmos y ordenador grandes cantidades de datos</a:t>
            </a:r>
            <a:endParaRPr lang="en-US" sz="1500" dirty="0"/>
          </a:p>
        </p:txBody>
      </p:sp>
      <p:sp>
        <p:nvSpPr>
          <p:cNvPr id="14" name="Shape 9"/>
          <p:cNvSpPr/>
          <p:nvPr/>
        </p:nvSpPr>
        <p:spPr>
          <a:xfrm>
            <a:off x="676156" y="5763578"/>
            <a:ext cx="434578" cy="434578"/>
          </a:xfrm>
          <a:prstGeom prst="roundRect">
            <a:avLst>
              <a:gd name="adj" fmla="val 1867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05" y="5799773"/>
            <a:ext cx="289679" cy="36218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303853" y="5829895"/>
            <a:ext cx="2900839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Eficiencia y Rendimiento</a:t>
            </a:r>
            <a:endParaRPr lang="en-US" sz="1900" dirty="0"/>
          </a:p>
        </p:txBody>
      </p:sp>
      <p:sp>
        <p:nvSpPr>
          <p:cNvPr id="17" name="Text 11"/>
          <p:cNvSpPr/>
          <p:nvPr/>
        </p:nvSpPr>
        <p:spPr>
          <a:xfrm>
            <a:off x="1303853" y="6247567"/>
            <a:ext cx="7163991" cy="618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 comprendió la importancia del analisis teorico de los algoritmos previo a la implementación en un programa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676156" y="7083028"/>
            <a:ext cx="7791688" cy="618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Este trabajo combino la teoría con la creación de un programa de forma practica, logrando fortalecer habilidades clave para todos los desarrolladores.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5089" y="561856"/>
            <a:ext cx="8508206" cy="638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¿Qué es el análisis de Algoritmos?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15089" y="1608892"/>
            <a:ext cx="13200221" cy="2032159"/>
          </a:xfrm>
          <a:prstGeom prst="roundRect">
            <a:avLst>
              <a:gd name="adj" fmla="val 422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22709" y="1616512"/>
            <a:ext cx="13184981" cy="20169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27021" y="1746647"/>
            <a:ext cx="6180058" cy="13073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 el estudio formal de rendimiento de algoritmos que busca optimizar el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Tiempo de ejecución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(Eficiencia temporal), el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Uso de memoria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(Eficiencia espacial) y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Otros recursos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como ancho de banda o energía consumida.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523321" y="1746647"/>
            <a:ext cx="6180058" cy="980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analisis de algoritmos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es importante porque comparar la eficiencia de algoritmos es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determinante 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 la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velocidad 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 ejecución que tendra un programa.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523321" y="2849642"/>
            <a:ext cx="6180058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objetivo 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 comparar algoritmos y elegir el más adecuado para un problema específico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15089" y="3870841"/>
            <a:ext cx="13200221" cy="3799046"/>
          </a:xfrm>
          <a:prstGeom prst="roundRect">
            <a:avLst>
              <a:gd name="adj" fmla="val 225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22709" y="3878461"/>
            <a:ext cx="13184981" cy="378380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27021" y="4008596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Notación Big-O: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927021" y="4450318"/>
            <a:ext cx="6180058" cy="980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Forma de describir el rendimiento de un algoritmo en términos de cómo aumenta su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tiempo de ejecución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uso de memoria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 medida que crece el tamaño de la entrada.</a:t>
            </a:r>
            <a:endParaRPr lang="en-US" sz="160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82082" y="4008596"/>
            <a:ext cx="5062418" cy="352353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254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Análisis Teórico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87848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 enfoca en obtener una función matemática 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T(n)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que describa el número de operaciones que un algoritmo realiza para una entrada 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Esta función nos da una  visión general de cómo funciona el algoritmo.Lo que permite identificar y comparar algoritmos independientemente del software y del hardware.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131707"/>
            <a:ext cx="13042821" cy="2472333"/>
          </a:xfrm>
          <a:prstGeom prst="roundRect">
            <a:avLst>
              <a:gd name="adj" fmla="val 385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4139327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224" y="4283035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Ventajas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45824" y="4283035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Desventajas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4789646"/>
            <a:ext cx="13027581" cy="18067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8224" y="4865251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 independiente del hardware / software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028224" y="529613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Permite comparar algoritmos sin implementarlos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028224" y="5727025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Identifica el comportamiento en el peor caso.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28224" y="6157913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Más económico que el empírico.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45824" y="4865251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Ignora constantes y factores de menor orden.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45824" y="529613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Puede no reflejar exactamente el rendimiento real.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45824" y="5727025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Requiere conocimientos matemáticos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068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Análisis Empírico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6930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Implica poner a prueba cada tipo de solución en código y probarlas dentro de un mismo ambiente controlado, para que las condiciones de comparación sean similares.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950256"/>
            <a:ext cx="13042821" cy="2472333"/>
          </a:xfrm>
          <a:prstGeom prst="roundRect">
            <a:avLst>
              <a:gd name="adj" fmla="val 385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95787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224" y="4101584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Ventajas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45824" y="4101584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Desventajas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4608195"/>
            <a:ext cx="13027581" cy="18067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8224" y="4683800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Proporciona resultados reales en un entorno específico.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028224" y="5477589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Detecta constantes ocultas y factores del sistema.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028224" y="590847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Útil para validar el análisis teórico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5824" y="4683800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Dependiente del hardware y software usado.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45824" y="511468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Requiere la implementación completa del algoritmo.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45824" y="5545574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Puede no cubrir todos los casos posibles.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45824" y="5976461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Costoso en tiempo y recursos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2353" y="806768"/>
            <a:ext cx="13165693" cy="1307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Caso Práctico: Optimización de un sistema de ordenamiento para grandes cantidades de datos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2353" y="2533055"/>
            <a:ext cx="13165693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Desarrollamos un programa que permite comparar de forma empirica los tiempos de ejecución de nuestros algoritmos. Permite cargar archivos de tipo .csv y al ejecutarse el programa devuelve un archivo .csv con los datos ordenados.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32353" y="3438049"/>
            <a:ext cx="1316569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Mediante el menú en la terminal podremos elegir que tipo de algoritmo usar para el ordenamiento entre un Bubble Sort y Merge Sort. </a:t>
            </a:r>
            <a:endParaRPr lang="en-US" sz="16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353" y="4243626"/>
            <a:ext cx="9199483" cy="185058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32353" y="6329601"/>
            <a:ext cx="91994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449997" y="4196477"/>
            <a:ext cx="3455551" cy="1674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Cuando se terminen de ordenar los archivos los tiempos de ejecución saldrán en pantalla junto con la cantidad de datos de cada lista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32353" y="7088029"/>
            <a:ext cx="1316569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167" y="601980"/>
            <a:ext cx="7781568" cy="684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Bubble Sort - Análisis téorico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6167" y="1860709"/>
            <a:ext cx="6287929" cy="2798802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2411" y="1860709"/>
            <a:ext cx="5387816" cy="2069306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67" y="5151953"/>
            <a:ext cx="11876484" cy="2476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6200"/>
            <a:ext cx="86821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Bubble Sort - Análisis Empírico 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30291"/>
            <a:ext cx="7468314" cy="461783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127" y="2330291"/>
            <a:ext cx="5015389" cy="25238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4121" y="458986"/>
            <a:ext cx="5818346" cy="521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Merge Sort - Análisis teórico</a:t>
            </a:r>
            <a:endParaRPr lang="en-US" sz="3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121" y="1418630"/>
            <a:ext cx="3820597" cy="4141946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170" y="1418630"/>
            <a:ext cx="5193030" cy="790575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21" y="5936099"/>
            <a:ext cx="9024223" cy="183606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1276"/>
            <a:ext cx="83925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Merge Sort - Análisis Empírico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85367"/>
            <a:ext cx="6924437" cy="4281607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249" y="1985367"/>
            <a:ext cx="5564862" cy="28583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279249" y="5098852"/>
            <a:ext cx="55648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6981349"/>
            <a:ext cx="58368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191613" y="6981349"/>
            <a:ext cx="66524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2025-06-18T22:57:18Z</dcterms:created>
  <dcterms:modified xsi:type="dcterms:W3CDTF">2025-06-18T22:57:18Z</dcterms:modified>
</cp:coreProperties>
</file>